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DD"/>
    <a:srgbClr val="FADECE"/>
    <a:srgbClr val="F6C3A6"/>
    <a:srgbClr val="63A96B"/>
    <a:srgbClr val="FFFFFF"/>
    <a:srgbClr val="EC8080"/>
    <a:srgbClr val="AE3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90B19-B98C-4959-A3B2-2145D3D7D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EFB19-4D1B-4157-94C3-6FFEF362B8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D7442-3BD1-4A1C-9680-A2BB0A10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BA763-C0B2-42C2-A36A-D8934FFC0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29AD0-DA10-451E-BAB6-C296EA6B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997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D338-BB0C-4A70-9BB4-02BFD66A5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59977-C5B0-4F3C-88B7-86A6DBA17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712D-9DAB-4A30-B682-C912B22C0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BB72C-6226-4444-A3FE-7E9CA791F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44847-62CF-4F3B-AA44-C6EFE403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78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7C941F-94C2-4890-B3FB-2375B26345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DFFE7F-1AC3-4BE9-BFBC-1D94FB46D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44ADB-92DA-40C6-8519-31132E9E4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BC828-4B9F-4F36-9E84-4E3DBAD05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BA338-EEE0-429B-BD0C-12B789E3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103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3BE36-9BE1-4C9F-85D5-97150D67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7E17C-76BD-4B0B-A9AF-95E2DF15A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4CCE0-2970-4D1B-9840-11C5B0AC1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AB7C1-5FEC-48B8-9002-CA30D207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EE0D2-578A-4447-AE0A-E28292718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087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A5768-46D4-4453-8783-05649FBB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04DC5-09FB-4E0A-91CE-EA3D951F9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13146-2BE9-416B-990E-7D75CAC1B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77B61-AABB-4C3A-A8DA-2D8692BD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52B2D-4663-400B-BFE7-D20D3D74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132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A7A29-0204-482E-8B93-508B8CE0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6686B-AFD8-484D-8B66-4BFA21C8CF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CB5DC-5F3B-47B4-931A-FB4FA5833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AFA17-2824-4076-ABCB-72CE7F4A8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E668A-236F-492E-9457-C925D7B9A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0D5BC-774A-4774-95BE-9091467C8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40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82650-5F9B-4F4E-BAB7-2F40CA80E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68708-29A6-4CB0-83C5-913832AD7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10229-D6FC-4D78-8662-21CF7C5C8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49D28-AD79-4537-9C57-F70B98980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05150-2FA5-40E7-B69A-FF8FDBB34E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7634C-DFE8-4858-AD3B-69A03574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A4F713-F503-4515-88DC-BAFE86820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2A1100-0AC4-40FC-9CAD-8CAEA7EB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03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DD95-5FA1-4611-B0B7-A63919B2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1F8AF-5C0B-4FB7-8F94-74B2CE19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51E3A-0A1E-473B-B7B5-998D96119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1A213-5C33-4970-A5F8-6E6AA952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060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EEB72D-EB5C-412C-B3DC-EC19AB417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A39C25-8654-429B-A9B6-29913B00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CBE01-392A-4DF5-8508-8E8B17E10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362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99188-9908-44CB-A89C-60F61C1DA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6B2C6-7A5D-456F-858D-7D27D1D4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9E7FA-E33D-4D5E-8405-AFE99C98E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BF0C0-7D5A-4C93-ABEC-0232217E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795786-C6FD-4C54-9693-89AF009CF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E30E0-BC60-45C1-B3C1-7CE3BDDE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355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AEF1B-22BA-4EC9-B8D6-9F7D468B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ADD5F3-AF17-4CD3-B8DD-E611CC03CC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8870DD-3019-4A5B-9ECA-0AAAD9948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392D5-EAC5-4C8D-A08A-CAE580B4D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3706-CB59-4481-A9F9-15FE013BFC36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337EF-4898-4373-A093-34280F0AB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CC5D4-E761-4D8D-9E12-06B51F75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761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C49D6D-3D6D-4792-9DAC-95B95D00F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AF7E4-8310-40BE-8C15-AC21E34F3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018E8-743B-4A88-BD13-239FB3EC60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D3706-CB59-4481-A9F9-15FE013BFC36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53602-AFAA-43AC-92FE-4704EFF27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F3936-4FF1-4B9C-B99A-7969C081D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9E889-581A-4C4E-B2F0-CE5B6279E5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385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incubator neonate">
            <a:extLst>
              <a:ext uri="{FF2B5EF4-FFF2-40B4-BE49-F238E27FC236}">
                <a16:creationId xmlns:a16="http://schemas.microsoft.com/office/drawing/2014/main" id="{507B072A-4AEF-44D2-887B-84969164A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1" t="11289" r="699" b="12083"/>
          <a:stretch/>
        </p:blipFill>
        <p:spPr bwMode="auto">
          <a:xfrm>
            <a:off x="0" y="3107"/>
            <a:ext cx="6090363" cy="34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developing country baby">
            <a:extLst>
              <a:ext uri="{FF2B5EF4-FFF2-40B4-BE49-F238E27FC236}">
                <a16:creationId xmlns:a16="http://schemas.microsoft.com/office/drawing/2014/main" id="{CF140459-774B-4137-B43D-FA61F8EAE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61"/>
          <a:stretch/>
        </p:blipFill>
        <p:spPr bwMode="auto">
          <a:xfrm>
            <a:off x="6084725" y="3428999"/>
            <a:ext cx="6107276" cy="34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ncubator neonate">
            <a:extLst>
              <a:ext uri="{FF2B5EF4-FFF2-40B4-BE49-F238E27FC236}">
                <a16:creationId xmlns:a16="http://schemas.microsoft.com/office/drawing/2014/main" id="{D9CFE000-B4E9-41A3-B561-E7662D42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2" b="7794"/>
          <a:stretch/>
        </p:blipFill>
        <p:spPr bwMode="auto">
          <a:xfrm>
            <a:off x="0" y="3429000"/>
            <a:ext cx="609036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third world medicine">
            <a:extLst>
              <a:ext uri="{FF2B5EF4-FFF2-40B4-BE49-F238E27FC236}">
                <a16:creationId xmlns:a16="http://schemas.microsoft.com/office/drawing/2014/main" id="{47F62B16-4528-4887-969C-D30D4845E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18"/>
          <a:stretch/>
        </p:blipFill>
        <p:spPr bwMode="auto">
          <a:xfrm>
            <a:off x="6090362" y="1"/>
            <a:ext cx="610163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7522CB72-D518-4B3A-B36C-A60D909D3BF9}"/>
              </a:ext>
            </a:extLst>
          </p:cNvPr>
          <p:cNvSpPr/>
          <p:nvPr/>
        </p:nvSpPr>
        <p:spPr>
          <a:xfrm>
            <a:off x="3372629" y="2509098"/>
            <a:ext cx="5156980" cy="1810897"/>
          </a:xfrm>
          <a:prstGeom prst="round2Same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5A59F-4884-4C45-9941-E5FC0D73E32E}"/>
              </a:ext>
            </a:extLst>
          </p:cNvPr>
          <p:cNvSpPr txBox="1">
            <a:spLocks noChangeAspect="1"/>
          </p:cNvSpPr>
          <p:nvPr/>
        </p:nvSpPr>
        <p:spPr>
          <a:xfrm>
            <a:off x="4468819" y="2487155"/>
            <a:ext cx="40476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800" dirty="0"/>
              <a:t>Incu</a:t>
            </a:r>
            <a:r>
              <a:rPr lang="en-GB" sz="11800" dirty="0">
                <a:solidFill>
                  <a:srgbClr val="00B050"/>
                </a:solidFill>
              </a:rPr>
              <a:t>Pi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BC641C-DE7B-46F3-A0CD-0F59EA7181F3}"/>
              </a:ext>
            </a:extLst>
          </p:cNvPr>
          <p:cNvSpPr/>
          <p:nvPr/>
        </p:nvSpPr>
        <p:spPr>
          <a:xfrm>
            <a:off x="3717582" y="2652807"/>
            <a:ext cx="765089" cy="755311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5BE18B52-8F43-4191-8D6B-5BA5960C59CB}"/>
              </a:ext>
            </a:extLst>
          </p:cNvPr>
          <p:cNvSpPr/>
          <p:nvPr/>
        </p:nvSpPr>
        <p:spPr>
          <a:xfrm rot="7868174">
            <a:off x="3996737" y="3032691"/>
            <a:ext cx="194171" cy="228377"/>
          </a:xfrm>
          <a:prstGeom prst="arc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2CD3E3-5BEF-43DD-85E3-1E0D9B8AB477}"/>
              </a:ext>
            </a:extLst>
          </p:cNvPr>
          <p:cNvSpPr/>
          <p:nvPr/>
        </p:nvSpPr>
        <p:spPr>
          <a:xfrm>
            <a:off x="4051641" y="2652800"/>
            <a:ext cx="96969" cy="153390"/>
          </a:xfrm>
          <a:custGeom>
            <a:avLst/>
            <a:gdLst>
              <a:gd name="connsiteX0" fmla="*/ 60700 w 86717"/>
              <a:gd name="connsiteY0" fmla="*/ 0 h 200025"/>
              <a:gd name="connsiteX1" fmla="*/ 375 w 86717"/>
              <a:gd name="connsiteY1" fmla="*/ 57150 h 200025"/>
              <a:gd name="connsiteX2" fmla="*/ 86100 w 86717"/>
              <a:gd name="connsiteY2" fmla="*/ 136525 h 200025"/>
              <a:gd name="connsiteX3" fmla="*/ 32125 w 86717"/>
              <a:gd name="connsiteY3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717" h="200025">
                <a:moveTo>
                  <a:pt x="60700" y="0"/>
                </a:moveTo>
                <a:cubicBezTo>
                  <a:pt x="28421" y="17198"/>
                  <a:pt x="-3858" y="34396"/>
                  <a:pt x="375" y="57150"/>
                </a:cubicBezTo>
                <a:cubicBezTo>
                  <a:pt x="4608" y="79904"/>
                  <a:pt x="80808" y="112712"/>
                  <a:pt x="86100" y="136525"/>
                </a:cubicBezTo>
                <a:cubicBezTo>
                  <a:pt x="91392" y="160338"/>
                  <a:pt x="61758" y="180181"/>
                  <a:pt x="32125" y="200025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Stored Data 8">
            <a:extLst>
              <a:ext uri="{FF2B5EF4-FFF2-40B4-BE49-F238E27FC236}">
                <a16:creationId xmlns:a16="http://schemas.microsoft.com/office/drawing/2014/main" id="{22CADCE4-1848-41F4-9451-C78F730825EB}"/>
              </a:ext>
            </a:extLst>
          </p:cNvPr>
          <p:cNvSpPr/>
          <p:nvPr/>
        </p:nvSpPr>
        <p:spPr>
          <a:xfrm rot="16200000">
            <a:off x="3585492" y="3280654"/>
            <a:ext cx="1027727" cy="763548"/>
          </a:xfrm>
          <a:prstGeom prst="flowChartOnlineStorag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A3BD90C-4E88-45D2-9442-97F103AF55C3}"/>
              </a:ext>
            </a:extLst>
          </p:cNvPr>
          <p:cNvSpPr/>
          <p:nvPr/>
        </p:nvSpPr>
        <p:spPr>
          <a:xfrm rot="8762289">
            <a:off x="4020498" y="3651668"/>
            <a:ext cx="607375" cy="453592"/>
          </a:xfrm>
          <a:custGeom>
            <a:avLst/>
            <a:gdLst>
              <a:gd name="connsiteX0" fmla="*/ 329155 w 627002"/>
              <a:gd name="connsiteY0" fmla="*/ 0 h 411255"/>
              <a:gd name="connsiteX1" fmla="*/ 624430 w 627002"/>
              <a:gd name="connsiteY1" fmla="*/ 266700 h 411255"/>
              <a:gd name="connsiteX2" fmla="*/ 448217 w 627002"/>
              <a:gd name="connsiteY2" fmla="*/ 407194 h 411255"/>
              <a:gd name="connsiteX3" fmla="*/ 38642 w 627002"/>
              <a:gd name="connsiteY3" fmla="*/ 376238 h 411255"/>
              <a:gd name="connsiteX4" fmla="*/ 41023 w 627002"/>
              <a:gd name="connsiteY4" fmla="*/ 373857 h 41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002" h="411255">
                <a:moveTo>
                  <a:pt x="329155" y="0"/>
                </a:moveTo>
                <a:cubicBezTo>
                  <a:pt x="466870" y="99417"/>
                  <a:pt x="604586" y="198834"/>
                  <a:pt x="624430" y="266700"/>
                </a:cubicBezTo>
                <a:cubicBezTo>
                  <a:pt x="644274" y="334566"/>
                  <a:pt x="545848" y="388938"/>
                  <a:pt x="448217" y="407194"/>
                </a:cubicBezTo>
                <a:cubicBezTo>
                  <a:pt x="350586" y="425450"/>
                  <a:pt x="38642" y="376238"/>
                  <a:pt x="38642" y="376238"/>
                </a:cubicBezTo>
                <a:cubicBezTo>
                  <a:pt x="-29224" y="370682"/>
                  <a:pt x="5899" y="372269"/>
                  <a:pt x="41023" y="373857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8589C25-F410-45A7-B0E5-CD1A1DC3D3F4}"/>
              </a:ext>
            </a:extLst>
          </p:cNvPr>
          <p:cNvSpPr/>
          <p:nvPr/>
        </p:nvSpPr>
        <p:spPr>
          <a:xfrm>
            <a:off x="3720479" y="3330610"/>
            <a:ext cx="607375" cy="453592"/>
          </a:xfrm>
          <a:custGeom>
            <a:avLst/>
            <a:gdLst>
              <a:gd name="connsiteX0" fmla="*/ 329155 w 627002"/>
              <a:gd name="connsiteY0" fmla="*/ 0 h 411255"/>
              <a:gd name="connsiteX1" fmla="*/ 624430 w 627002"/>
              <a:gd name="connsiteY1" fmla="*/ 266700 h 411255"/>
              <a:gd name="connsiteX2" fmla="*/ 448217 w 627002"/>
              <a:gd name="connsiteY2" fmla="*/ 407194 h 411255"/>
              <a:gd name="connsiteX3" fmla="*/ 38642 w 627002"/>
              <a:gd name="connsiteY3" fmla="*/ 376238 h 411255"/>
              <a:gd name="connsiteX4" fmla="*/ 41023 w 627002"/>
              <a:gd name="connsiteY4" fmla="*/ 373857 h 41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002" h="411255">
                <a:moveTo>
                  <a:pt x="329155" y="0"/>
                </a:moveTo>
                <a:cubicBezTo>
                  <a:pt x="466870" y="99417"/>
                  <a:pt x="604586" y="198834"/>
                  <a:pt x="624430" y="266700"/>
                </a:cubicBezTo>
                <a:cubicBezTo>
                  <a:pt x="644274" y="334566"/>
                  <a:pt x="545848" y="388938"/>
                  <a:pt x="448217" y="407194"/>
                </a:cubicBezTo>
                <a:cubicBezTo>
                  <a:pt x="350586" y="425450"/>
                  <a:pt x="38642" y="376238"/>
                  <a:pt x="38642" y="376238"/>
                </a:cubicBezTo>
                <a:cubicBezTo>
                  <a:pt x="-29224" y="370682"/>
                  <a:pt x="5899" y="372269"/>
                  <a:pt x="41023" y="373857"/>
                </a:cubicBez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8A02CC0-9BF9-4950-A182-123E79DDCEFE}"/>
              </a:ext>
            </a:extLst>
          </p:cNvPr>
          <p:cNvSpPr/>
          <p:nvPr/>
        </p:nvSpPr>
        <p:spPr>
          <a:xfrm rot="8208340">
            <a:off x="3896986" y="2940491"/>
            <a:ext cx="142747" cy="132646"/>
          </a:xfrm>
          <a:prstGeom prst="arc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1B6C5FDF-5BC7-439A-89C0-4B8490DD8066}"/>
              </a:ext>
            </a:extLst>
          </p:cNvPr>
          <p:cNvSpPr/>
          <p:nvPr/>
        </p:nvSpPr>
        <p:spPr>
          <a:xfrm rot="8208340">
            <a:off x="4162631" y="2937537"/>
            <a:ext cx="142747" cy="132646"/>
          </a:xfrm>
          <a:prstGeom prst="arc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82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7EAA8C46-16FD-4B30-8806-6977CFCDA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98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</dc:creator>
  <cp:lastModifiedBy>Jack</cp:lastModifiedBy>
  <cp:revision>18</cp:revision>
  <dcterms:created xsi:type="dcterms:W3CDTF">2018-01-31T11:27:55Z</dcterms:created>
  <dcterms:modified xsi:type="dcterms:W3CDTF">2018-02-14T12:05:21Z</dcterms:modified>
</cp:coreProperties>
</file>